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6"/>
  </p:notesMasterIdLst>
  <p:sldIdLst>
    <p:sldId id="256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B93C1-22D6-4B11-9825-95601E5F53CC}" type="datetimeFigureOut">
              <a:rPr lang="en-MY" smtClean="0"/>
              <a:t>28/3/2018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3CC16-A6CB-47A2-B512-B8BF60F2B59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05932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ms-MY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E3AF92-AF4C-4A95-BD95-2F489C641C20}" type="slidenum">
              <a:rPr lang="en-US" altLang="en-US" sz="1200"/>
              <a:pPr/>
              <a:t>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381064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3/28/2018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3/28/2018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3/28/2018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3/28/2018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3/28/2018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MY" dirty="0" smtClean="0"/>
              <a:t>Substance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MY" dirty="0" smtClean="0"/>
              <a:t>Prof Dr </a:t>
            </a:r>
            <a:r>
              <a:rPr lang="en-MY" dirty="0" err="1" smtClean="0"/>
              <a:t>Ramli</a:t>
            </a:r>
            <a:r>
              <a:rPr lang="en-MY" dirty="0" smtClean="0"/>
              <a:t> Musa</a:t>
            </a:r>
          </a:p>
          <a:p>
            <a:r>
              <a:rPr lang="en-MY" smtClean="0"/>
              <a:t>www.ramlimusa.com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65914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scan00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30" b="6024"/>
          <a:stretch>
            <a:fillRect/>
          </a:stretch>
        </p:blipFill>
        <p:spPr bwMode="auto">
          <a:xfrm>
            <a:off x="1524000" y="304800"/>
            <a:ext cx="85344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898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urine strip drug te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00" y="401637"/>
            <a:ext cx="10234725" cy="5922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9344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32771" name="Picture 2" descr="C:\Users\apih\Pictures\NSEP centre in Malaysia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357189"/>
            <a:ext cx="8885238" cy="5786437"/>
          </a:xfrm>
          <a:noFill/>
        </p:spPr>
      </p:pic>
    </p:spTree>
    <p:extLst>
      <p:ext uri="{BB962C8B-B14F-4D97-AF65-F5344CB8AC3E}">
        <p14:creationId xmlns:p14="http://schemas.microsoft.com/office/powerpoint/2010/main" val="288323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6</TotalTime>
  <Words>7</Words>
  <Application>Microsoft Office PowerPoint</Application>
  <PresentationFormat>Widescreen</PresentationFormat>
  <Paragraphs>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Corbel</vt:lpstr>
      <vt:lpstr>Wingdings 2</vt:lpstr>
      <vt:lpstr>Frame</vt:lpstr>
      <vt:lpstr>Substance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Substance</dc:title>
  <dc:creator>Windows User</dc:creator>
  <cp:lastModifiedBy>Windows User</cp:lastModifiedBy>
  <cp:revision>2</cp:revision>
  <dcterms:created xsi:type="dcterms:W3CDTF">2018-03-28T04:05:15Z</dcterms:created>
  <dcterms:modified xsi:type="dcterms:W3CDTF">2018-03-28T04:16:24Z</dcterms:modified>
</cp:coreProperties>
</file>